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1"/>
  </p:normalViewPr>
  <p:slideViewPr>
    <p:cSldViewPr snapToGrid="0" snapToObjects="1">
      <p:cViewPr varScale="1">
        <p:scale>
          <a:sx n="90" d="100"/>
          <a:sy n="90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Tuesday, May 3,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2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Tuesday, May 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5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Tuesday, May 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Tuesday, May 3,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619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Tuesday, May 3,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39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Tuesday, May 3,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24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Tuesday, May 3, 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59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Tuesday, May 3,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0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Tuesday, May 3,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0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Tuesday, May 3,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7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Tuesday, May 3,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59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Tuesday, May 3,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7635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16F0F-AC8D-3C51-D844-554EB9513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655200"/>
            <a:ext cx="5432045" cy="1969200"/>
          </a:xfrm>
        </p:spPr>
        <p:txBody>
          <a:bodyPr anchor="b">
            <a:normAutofit/>
          </a:bodyPr>
          <a:lstStyle/>
          <a:p>
            <a:r>
              <a:rPr lang="en-US" dirty="0"/>
              <a:t>Happy </a:t>
            </a:r>
            <a:r>
              <a:rPr lang="en-US" dirty="0" err="1"/>
              <a:t>Feets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126C09-BF3F-2781-9C78-3F6E55829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5" y="2624400"/>
            <a:ext cx="5432045" cy="332645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6400"/>
              <a:t>An E-Commerce Website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5432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EC6162-29C7-5444-73F3-B42AC88B0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28" r="22843" b="2"/>
          <a:stretch/>
        </p:blipFill>
        <p:spPr>
          <a:xfrm>
            <a:off x="6311900" y="10"/>
            <a:ext cx="5880100" cy="685799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233EE98-F892-F933-C5A4-5B310EC63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300" y="1784350"/>
            <a:ext cx="32893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69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5F57220-B3BC-40FE-9FA8-28584D25C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F260D8-5255-0911-1490-BBC497768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00" y="359465"/>
            <a:ext cx="4719600" cy="816185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/>
              <a:t>Accomplishments</a:t>
            </a:r>
          </a:p>
        </p:txBody>
      </p:sp>
      <p:pic>
        <p:nvPicPr>
          <p:cNvPr id="18" name="Graphic 6" descr="Trophy">
            <a:extLst>
              <a:ext uri="{FF2B5EF4-FFF2-40B4-BE49-F238E27FC236}">
                <a16:creationId xmlns:a16="http://schemas.microsoft.com/office/drawing/2014/main" id="{D79BCD7A-1F20-78F4-7E39-EA74F76F0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400" y="1510138"/>
            <a:ext cx="4443525" cy="444352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162CD6F-E89D-4CC2-BA38-20EB86002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6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3FA2EA6-B173-992A-CCDC-171ED0AC8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1900" y="614363"/>
            <a:ext cx="5434900" cy="580083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I am particularly proud of getting the database to properly sync with the webpages using PHP. I never had experience with the language prior to this class so it was a new and exciting experience for me.</a:t>
            </a:r>
          </a:p>
          <a:p>
            <a:r>
              <a:rPr lang="en-US" sz="2400" dirty="0"/>
              <a:t>Also figuring out how to properly add pictures into the database and have them load on the website was also very a big achievement.</a:t>
            </a:r>
          </a:p>
          <a:p>
            <a:r>
              <a:rPr lang="en-US" sz="2400" dirty="0"/>
              <a:t>I also learned how to make the URLs not include ‘.</a:t>
            </a:r>
            <a:r>
              <a:rPr lang="en-US" sz="2400" dirty="0" err="1"/>
              <a:t>php</a:t>
            </a:r>
            <a:r>
              <a:rPr lang="en-US" sz="2400" dirty="0"/>
              <a:t>’ at the end which makes them look neater</a:t>
            </a:r>
          </a:p>
        </p:txBody>
      </p:sp>
    </p:spTree>
    <p:extLst>
      <p:ext uri="{BB962C8B-B14F-4D97-AF65-F5344CB8AC3E}">
        <p14:creationId xmlns:p14="http://schemas.microsoft.com/office/powerpoint/2010/main" val="2995116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84D57-8B4F-63B7-7A34-F3B9AA78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55" y="537360"/>
            <a:ext cx="5432045" cy="1011599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dirty="0"/>
              <a:t>Next Steps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Footprints">
            <a:extLst>
              <a:ext uri="{FF2B5EF4-FFF2-40B4-BE49-F238E27FC236}">
                <a16:creationId xmlns:a16="http://schemas.microsoft.com/office/drawing/2014/main" id="{D7A11907-3691-034B-4A73-13D705E61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4816" y="900001"/>
            <a:ext cx="5050856" cy="50508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90328C-9C69-511D-12F0-AC5F5FCDC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531" y="1885954"/>
            <a:ext cx="5434900" cy="4416633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I plan on continuing to build this website even after the final. I have working as hard as I can to make this as functional as possible so I can open it as my webstore.</a:t>
            </a:r>
          </a:p>
          <a:p>
            <a:r>
              <a:rPr lang="en-US" sz="2400" dirty="0"/>
              <a:t>As of right now, you cannot checkout any items as I haven’t implemented a payment system.</a:t>
            </a:r>
          </a:p>
          <a:p>
            <a:r>
              <a:rPr lang="en-US" sz="2400" dirty="0"/>
              <a:t>Also, most of the products in the database are just test dummies from when I was testing the admin page feature; so, I need to add more of my actual inventory.</a:t>
            </a:r>
          </a:p>
        </p:txBody>
      </p:sp>
    </p:spTree>
    <p:extLst>
      <p:ext uri="{BB962C8B-B14F-4D97-AF65-F5344CB8AC3E}">
        <p14:creationId xmlns:p14="http://schemas.microsoft.com/office/powerpoint/2010/main" val="302891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C95D3F-C52F-4F07-95D4-836E1078E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079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079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6B4BC83-1FA0-9CC8-1EB6-33375F5B5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777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15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C349-F217-F1EB-AEE1-8A56C366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4156A-118A-A8D2-5BDA-F534D6410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I started the Happy Company around late 2021. It is my first real business venture. Starting from the ground up, I sell clothes from various vendors, as well as resell sneakers. My clothing store is called Happy Fits, while my sneaker store is called Happy </a:t>
            </a:r>
            <a:r>
              <a:rPr lang="en-US" sz="2100" dirty="0" err="1"/>
              <a:t>Feets</a:t>
            </a:r>
            <a:r>
              <a:rPr lang="en-US" sz="2100" dirty="0"/>
              <a:t>. </a:t>
            </a:r>
          </a:p>
          <a:p>
            <a:r>
              <a:rPr lang="en-US" sz="2100" dirty="0"/>
              <a:t>I originally sold my products using a Shopify-built website for Happy Fits. But I eventually moved all my products to my eBay instead.</a:t>
            </a:r>
          </a:p>
          <a:p>
            <a:r>
              <a:rPr lang="en-US" sz="2100" dirty="0"/>
              <a:t>After realizing how much I despise eBay’s (and other platforms’) selling fees, I decided I need to build a website for one of my brands. Which is how I had got the idea for this project.</a:t>
            </a:r>
          </a:p>
          <a:p>
            <a:pPr marL="1944" indent="0">
              <a:buNone/>
            </a:pPr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119011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3E905E4-EF0C-4890-85FA-2CF6EEF55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41D73EEB-3BD2-F515-7815-D9F822F7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52432" cy="860400"/>
          </a:xfrm>
        </p:spPr>
        <p:txBody>
          <a:bodyPr anchor="b">
            <a:normAutofit/>
          </a:bodyPr>
          <a:lstStyle/>
          <a:p>
            <a:r>
              <a:rPr lang="en-US" dirty="0"/>
              <a:t>Design Choices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3454116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42B0D43-F23C-3624-3D1B-77099D6B4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3999"/>
            <a:ext cx="3452432" cy="424801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For my color scheme I chose mainly shades of blues and yellows.</a:t>
            </a:r>
          </a:p>
          <a:p>
            <a:r>
              <a:rPr lang="en-US" dirty="0"/>
              <a:t>Yellow, because it is my favorite color; also, it invokes feelings such as happiness, hope, and optimism</a:t>
            </a:r>
          </a:p>
          <a:p>
            <a:r>
              <a:rPr lang="en-US" dirty="0"/>
              <a:t>Blue, because it represents dependability, reliability, and security </a:t>
            </a:r>
          </a:p>
          <a:p>
            <a:r>
              <a:rPr lang="en-US" dirty="0"/>
              <a:t>These are all feelings I would want the customer to feel as they browse the website.</a:t>
            </a:r>
          </a:p>
        </p:txBody>
      </p:sp>
      <p:pic>
        <p:nvPicPr>
          <p:cNvPr id="40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F2596C-D212-5BF0-10FE-EB7B63396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56" r="-16667"/>
          <a:stretch/>
        </p:blipFill>
        <p:spPr>
          <a:xfrm>
            <a:off x="4412552" y="665979"/>
            <a:ext cx="8614989" cy="55260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F0F2AE-A16B-36FF-2C35-409540C90070}"/>
              </a:ext>
            </a:extLst>
          </p:cNvPr>
          <p:cNvSpPr txBox="1"/>
          <p:nvPr/>
        </p:nvSpPr>
        <p:spPr>
          <a:xfrm>
            <a:off x="512064" y="9022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6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C95D3F-C52F-4F07-95D4-836E1078E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079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079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5D89F02-BD58-24A2-4529-BD1912840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" t="131" r="-100" b="-130"/>
          <a:stretch/>
        </p:blipFill>
        <p:spPr>
          <a:xfrm>
            <a:off x="1612670" y="0"/>
            <a:ext cx="8963971" cy="739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3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555C-AC97-17BF-ECD5-BEE05772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A6FAC-03F8-1A93-90BF-188D0C38C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948" y="1145138"/>
            <a:ext cx="3583092" cy="4298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JavaScript is utilized in multiple different sections of the website.</a:t>
            </a:r>
          </a:p>
          <a:p>
            <a:r>
              <a:rPr lang="en-US" dirty="0"/>
              <a:t>Most notably, it is used to dynamically load the header and footer into each of the webpages using jQuery.</a:t>
            </a:r>
          </a:p>
          <a:p>
            <a:r>
              <a:rPr lang="en-US" dirty="0"/>
              <a:t>It is also used to allow the customer to add an item to the cart *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FEDC81F-5489-C9DC-BABB-F0A32FD8F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45" y="1145138"/>
            <a:ext cx="7584894" cy="378301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B99876-6BE9-9843-3691-0855CE4BE023}"/>
              </a:ext>
            </a:extLst>
          </p:cNvPr>
          <p:cNvSpPr txBox="1">
            <a:spLocks/>
          </p:cNvSpPr>
          <p:nvPr/>
        </p:nvSpPr>
        <p:spPr>
          <a:xfrm>
            <a:off x="450745" y="5112989"/>
            <a:ext cx="7724076" cy="1517100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Currently, however, only one item can be added to the cart at a time, this will be something I will work more on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241990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C95D3F-C52F-4F07-95D4-836E1078E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079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079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8DD339-E5A6-2AE7-346E-C1E1EA25D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69" b="4269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48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CBA50-F6C0-EDDC-1F43-71536F78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478799"/>
            <a:ext cx="11293200" cy="10008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dirty="0"/>
              <a:t>PHP Features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201D02F-11FA-9A89-7DDC-B08F34013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852" b="17136"/>
          <a:stretch/>
        </p:blipFill>
        <p:spPr>
          <a:xfrm>
            <a:off x="20" y="2959198"/>
            <a:ext cx="12191980" cy="3898801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F2B4CD8-D126-C72D-3246-13EA2B5C85CF}"/>
              </a:ext>
            </a:extLst>
          </p:cNvPr>
          <p:cNvSpPr txBox="1">
            <a:spLocks/>
          </p:cNvSpPr>
          <p:nvPr/>
        </p:nvSpPr>
        <p:spPr>
          <a:xfrm>
            <a:off x="448055" y="1508397"/>
            <a:ext cx="5281234" cy="1517100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PHP is used throughout the entire website.</a:t>
            </a:r>
          </a:p>
          <a:p>
            <a:r>
              <a:rPr lang="en-US" dirty="0"/>
              <a:t>It is used for loading products from the database onto the pages.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ACB1AC2-3B36-D3E5-2E23-2B7B4242D32C}"/>
              </a:ext>
            </a:extLst>
          </p:cNvPr>
          <p:cNvSpPr txBox="1">
            <a:spLocks/>
          </p:cNvSpPr>
          <p:nvPr/>
        </p:nvSpPr>
        <p:spPr>
          <a:xfrm>
            <a:off x="5986464" y="1508397"/>
            <a:ext cx="5281234" cy="1517100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Individual product pages are generated from a GET link that is created by the ’Shop’ page</a:t>
            </a:r>
          </a:p>
        </p:txBody>
      </p:sp>
    </p:spTree>
    <p:extLst>
      <p:ext uri="{BB962C8B-B14F-4D97-AF65-F5344CB8AC3E}">
        <p14:creationId xmlns:p14="http://schemas.microsoft.com/office/powerpoint/2010/main" val="3798232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D6BCA94-FEDC-4F9B-820A-BA138802E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7B293-C5C3-F383-792E-FF340C373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0532" cy="986400"/>
          </a:xfrm>
        </p:spPr>
        <p:txBody>
          <a:bodyPr anchor="b">
            <a:normAutofit/>
          </a:bodyPr>
          <a:lstStyle/>
          <a:p>
            <a:r>
              <a:rPr lang="en-US" sz="6400"/>
              <a:t>Database Features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etter&#10;&#10;Description automatically generated with low confidence">
            <a:extLst>
              <a:ext uri="{FF2B5EF4-FFF2-40B4-BE49-F238E27FC236}">
                <a16:creationId xmlns:a16="http://schemas.microsoft.com/office/drawing/2014/main" id="{93FAB794-CA5E-74B6-DF9B-C43FB4E3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99" y="1843201"/>
            <a:ext cx="5219002" cy="4671007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AB49490-780E-5DA6-BEF2-4D183B4B2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1900" y="1944000"/>
            <a:ext cx="5434900" cy="400680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As mentioned in the last slide, the database is the backbone of the website.</a:t>
            </a:r>
          </a:p>
          <a:p>
            <a:r>
              <a:rPr lang="en-US" sz="2400" dirty="0"/>
              <a:t>All products are loaded in according to their database entry.</a:t>
            </a:r>
          </a:p>
          <a:p>
            <a:r>
              <a:rPr lang="en-US" sz="2400" dirty="0"/>
              <a:t>I created an admin portal on the website which allows me to easily add products to the database.</a:t>
            </a:r>
          </a:p>
        </p:txBody>
      </p:sp>
    </p:spTree>
    <p:extLst>
      <p:ext uri="{BB962C8B-B14F-4D97-AF65-F5344CB8AC3E}">
        <p14:creationId xmlns:p14="http://schemas.microsoft.com/office/powerpoint/2010/main" val="4274935054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8E7E2"/>
      </a:lt2>
      <a:accent1>
        <a:srgbClr val="8F97CE"/>
      </a:accent1>
      <a:accent2>
        <a:srgbClr val="76A0C3"/>
      </a:accent2>
      <a:accent3>
        <a:srgbClr val="7AAEAF"/>
      </a:accent3>
      <a:accent4>
        <a:srgbClr val="6BB196"/>
      </a:accent4>
      <a:accent5>
        <a:srgbClr val="77AF82"/>
      </a:accent5>
      <a:accent6>
        <a:srgbClr val="7AB16B"/>
      </a:accent6>
      <a:hlink>
        <a:srgbClr val="8B8354"/>
      </a:hlink>
      <a:folHlink>
        <a:srgbClr val="7F7F7F"/>
      </a:folHlink>
    </a:clrScheme>
    <a:fontScheme name="Custom 3">
      <a:majorFont>
        <a:latin typeface="Sagona Book"/>
        <a:ea typeface=""/>
        <a:cs typeface=""/>
      </a:majorFont>
      <a:minorFont>
        <a:latin typeface="Univer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536</Words>
  <Application>Microsoft Macintosh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 Light</vt:lpstr>
      <vt:lpstr>Sagona Book</vt:lpstr>
      <vt:lpstr>Univers</vt:lpstr>
      <vt:lpstr>ThinLineVTI</vt:lpstr>
      <vt:lpstr>Happy Feets</vt:lpstr>
      <vt:lpstr>PowerPoint Presentation</vt:lpstr>
      <vt:lpstr>Background</vt:lpstr>
      <vt:lpstr>Design Choices</vt:lpstr>
      <vt:lpstr>PowerPoint Presentation</vt:lpstr>
      <vt:lpstr>Javascript Features</vt:lpstr>
      <vt:lpstr>PowerPoint Presentation</vt:lpstr>
      <vt:lpstr>PHP Features</vt:lpstr>
      <vt:lpstr>Database Features</vt:lpstr>
      <vt:lpstr>Accomplishments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Feets</dc:title>
  <dc:creator>Monzon Alvarenga, Elijah C</dc:creator>
  <cp:lastModifiedBy>Monzon Alvarenga, Elijah C</cp:lastModifiedBy>
  <cp:revision>2</cp:revision>
  <dcterms:created xsi:type="dcterms:W3CDTF">2022-05-03T18:47:12Z</dcterms:created>
  <dcterms:modified xsi:type="dcterms:W3CDTF">2022-05-03T20:31:48Z</dcterms:modified>
</cp:coreProperties>
</file>